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200" d="100"/>
          <a:sy n="200" d="100"/>
        </p:scale>
        <p:origin x="-2922" y="-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680F3-5F5F-4AE0-AC1D-CE4A9D37D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46E4A4-21F4-4095-822D-FA01E576E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6BB02-86BA-4109-BA09-46748BC1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DD70A-E85E-483A-BC24-5AF95DC0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96B92-B522-4690-A1FC-44DA9B6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9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2F3E3-1F78-4493-AFA0-909274D6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984436-C80D-4B2D-8F5D-BDFEDEA49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33C5F1-28CD-420B-AC97-F831577F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38ABE9-C7C9-4C6B-BF15-2AF833BE1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5B51E0-F9F3-4C94-993B-D1BEC9D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3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D3954C-1D11-4172-9B90-2D193C358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26C882-A09B-4E7F-BF4B-5E32135CA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282CE9-E358-497C-8C62-36E2F3C2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500995-E170-43E0-B140-03295B0F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27413-AD33-420A-8300-6EDFFF4B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61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C9A6C-D9C1-498B-AC0C-9B664865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99D3F-7116-41DA-867E-21929761F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567AB-61C0-4214-8DDA-3C01DACF7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A0CEB-B571-4C72-B8D6-5406D1B1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6C684C-3B99-45B2-8159-E4D8A7BA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0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F5D48-351C-4045-9550-F66428CF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D43E7D-6F02-4888-BB86-FB408DD1A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AF00C4-E007-458A-89B5-FF0DAEF69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352C6-4568-41BF-85AE-6F5889DF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34C0E-FB0A-468D-B2F0-55A876A6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86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F610D-8451-4EA1-92B3-9E543153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6CB688-EBF5-469E-BD84-69337A2FA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BF5FE1-52E7-43B7-B17B-92C544751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17071F-3B71-47E6-8CBB-34044616E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772169-873A-4C7E-AC24-91E7FF5A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A175D8-5DD2-4CEB-920F-2337B9E4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15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F34AF-18BB-4018-8729-D18C3B72B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2ADE2C-2E2A-4555-B657-0102B7621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7D002E-CA02-4E45-BD91-A7C4BE27D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5ADCB6-E1A6-46FA-A2A8-CDEA2CDEF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2657A6-9B1E-494D-84FC-6B2723278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3D8ED1-BCAF-4210-B844-CD392853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F6C284-87AE-4F46-8C36-938C7260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62C62D-9C90-4080-942C-F6085E82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79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260F7-E476-426A-A11D-54EB9072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789274-535A-4D1E-B38F-AF5A48AF9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6C3FA2-5E17-4565-8FDD-3E082E21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6DA035-5B3E-471C-A293-D612A0AC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5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0EA37-6EE3-489A-B140-388DE35B5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279A03-F353-4306-A8D7-B3A478E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90BD8C-4A37-40D0-83F4-A00C5F00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33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B9FA9-EF6B-431A-AC8B-A288D860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27D772-E0BF-4803-9B97-6218BB856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3B45C7-F101-4BF1-A323-6929666DA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0E860C-4103-4DF1-A552-7EDC17DE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786E99-C212-4E92-818D-57B62175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3A9A57-0FC4-4E5F-9205-D001E416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53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CC45F-824E-48F7-90A7-A758DE0C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F9B123-2D81-4215-9265-5AB0CDEF3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C0B01A-0D88-44E4-8001-0EB58B3BC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B96640-A71E-4D33-A830-269F02C0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A6CDD8-F784-4FE1-8D5D-CDF4ADBC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A82FBF-E210-441F-8E39-468ADC54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21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23D543-37A1-41CD-A91E-4F98D7BE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8DB64-6C85-4F49-B5F5-190615EE9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A54DEE-3A12-42F3-826B-D643C7B0A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69F74-E14A-4DE6-B45A-7A4E93D0ED4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77785E-496D-409D-8197-0EF1F3E86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DEA3A-0CCF-44F3-ADC7-A275CBB1A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C290-4E14-45D5-B69C-2D9910125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40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EA87D5-6E23-4119-B5A0-27C90009D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371" y="885371"/>
            <a:ext cx="3672839" cy="3672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25E542-BCCA-4E99-B8FF-5E447F37C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54" y="885371"/>
            <a:ext cx="3672839" cy="36728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40D7F9-C7B8-43F3-9C16-4BD19907B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6918" y="525780"/>
            <a:ext cx="4876800" cy="4876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9DD55-808A-4979-A06B-F64E60CB73DF}"/>
              </a:ext>
            </a:extLst>
          </p:cNvPr>
          <p:cNvSpPr/>
          <p:nvPr/>
        </p:nvSpPr>
        <p:spPr>
          <a:xfrm>
            <a:off x="2804853" y="885370"/>
            <a:ext cx="3672839" cy="3672839"/>
          </a:xfrm>
          <a:prstGeom prst="rect">
            <a:avLst/>
          </a:prstGeom>
          <a:blipFill dpi="0" rotWithShape="1">
            <a:blip r:embed="rId5">
              <a:alphaModFix amt="4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332421-20F6-4303-895F-83A3D436B9FB}"/>
              </a:ext>
            </a:extLst>
          </p:cNvPr>
          <p:cNvSpPr/>
          <p:nvPr/>
        </p:nvSpPr>
        <p:spPr>
          <a:xfrm>
            <a:off x="6896370" y="885370"/>
            <a:ext cx="3672839" cy="3672839"/>
          </a:xfrm>
          <a:prstGeom prst="rect">
            <a:avLst/>
          </a:prstGeom>
          <a:blipFill dpi="0" rotWithShape="1">
            <a:blip r:embed="rId5">
              <a:alphaModFix amt="4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86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김남우(인공지능대학원)</dc:creator>
  <cp:lastModifiedBy>김남우(인공지능대학원)</cp:lastModifiedBy>
  <cp:revision>1</cp:revision>
  <dcterms:created xsi:type="dcterms:W3CDTF">2024-11-12T07:31:17Z</dcterms:created>
  <dcterms:modified xsi:type="dcterms:W3CDTF">2024-11-12T07:32:16Z</dcterms:modified>
</cp:coreProperties>
</file>